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393" r:id="rId4"/>
    <p:sldId id="364" r:id="rId5"/>
    <p:sldId id="365" r:id="rId6"/>
    <p:sldId id="396" r:id="rId7"/>
    <p:sldId id="412" r:id="rId8"/>
    <p:sldId id="398" r:id="rId9"/>
    <p:sldId id="399" r:id="rId10"/>
    <p:sldId id="415" r:id="rId11"/>
    <p:sldId id="401" r:id="rId12"/>
    <p:sldId id="403" r:id="rId13"/>
    <p:sldId id="416" r:id="rId14"/>
    <p:sldId id="408" r:id="rId15"/>
    <p:sldId id="409" r:id="rId16"/>
    <p:sldId id="410" r:id="rId17"/>
    <p:sldId id="411" r:id="rId18"/>
    <p:sldId id="394" r:id="rId19"/>
    <p:sldId id="406" r:id="rId20"/>
    <p:sldId id="407" r:id="rId21"/>
    <p:sldId id="260" r:id="rId22"/>
    <p:sldId id="372" r:id="rId23"/>
    <p:sldId id="373" r:id="rId24"/>
    <p:sldId id="374" r:id="rId25"/>
    <p:sldId id="375" r:id="rId26"/>
    <p:sldId id="395" r:id="rId27"/>
    <p:sldId id="405" r:id="rId28"/>
    <p:sldId id="267" r:id="rId29"/>
    <p:sldId id="318" r:id="rId30"/>
    <p:sldId id="320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5682"/>
    <a:srgbClr val="F5EA09"/>
    <a:srgbClr val="F6EB0A"/>
    <a:srgbClr val="FEC802"/>
    <a:srgbClr val="FFFF99"/>
    <a:srgbClr val="E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741" autoAdjust="0"/>
    <p:restoredTop sz="94660"/>
  </p:normalViewPr>
  <p:slideViewPr>
    <p:cSldViewPr snapToGrid="0">
      <p:cViewPr varScale="1">
        <p:scale>
          <a:sx n="74" d="100"/>
          <a:sy n="74" d="100"/>
        </p:scale>
        <p:origin x="34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F49C78-6F49-446F-B710-A21359C9C8D7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9D311D-BA3B-45D0-B97E-8A55473DD8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933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E6534-AA62-4EA0-833C-EE3311C2A6A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015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E6534-AA62-4EA0-833C-EE3311C2A6A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065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E6534-AA62-4EA0-833C-EE3311C2A6AC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360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ABCD5-75CB-4B17-9440-4A02A4117DCD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424C2-0E57-4D89-91FE-E1E378DA85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000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ABCD5-75CB-4B17-9440-4A02A4117DCD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424C2-0E57-4D89-91FE-E1E378DA85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72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ABCD5-75CB-4B17-9440-4A02A4117DCD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424C2-0E57-4D89-91FE-E1E378DA85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58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ABCD5-75CB-4B17-9440-4A02A4117DCD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424C2-0E57-4D89-91FE-E1E378DA85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04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ABCD5-75CB-4B17-9440-4A02A4117DCD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424C2-0E57-4D89-91FE-E1E378DA85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99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ABCD5-75CB-4B17-9440-4A02A4117DCD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424C2-0E57-4D89-91FE-E1E378DA85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62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ABCD5-75CB-4B17-9440-4A02A4117DCD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424C2-0E57-4D89-91FE-E1E378DA85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96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ABCD5-75CB-4B17-9440-4A02A4117DCD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424C2-0E57-4D89-91FE-E1E378DA85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95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ABCD5-75CB-4B17-9440-4A02A4117DCD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424C2-0E57-4D89-91FE-E1E378DA85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12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ABCD5-75CB-4B17-9440-4A02A4117DCD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424C2-0E57-4D89-91FE-E1E378DA85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65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ABCD5-75CB-4B17-9440-4A02A4117DCD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424C2-0E57-4D89-91FE-E1E378DA85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53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ABCD5-75CB-4B17-9440-4A02A4117DCD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424C2-0E57-4D89-91FE-E1E378DA85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496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Admin\Desktop\Copy of christmas_logo_fina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1" y="0"/>
            <a:ext cx="6568966" cy="68669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423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Desktop\PPt\1\christmas-carols-clip-art-E68RBW-clipa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2132" y="1951441"/>
            <a:ext cx="5403850" cy="3657600"/>
          </a:xfrm>
          <a:prstGeom prst="rect">
            <a:avLst/>
          </a:prstGeom>
          <a:noFill/>
        </p:spPr>
      </p:pic>
      <p:cxnSp>
        <p:nvCxnSpPr>
          <p:cNvPr id="10" name="Straight Connector 9"/>
          <p:cNvCxnSpPr/>
          <p:nvPr/>
        </p:nvCxnSpPr>
        <p:spPr>
          <a:xfrm flipV="1">
            <a:off x="1226372" y="6317427"/>
            <a:ext cx="812202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076456" y="912603"/>
            <a:ext cx="7217040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rtl="1"/>
            <a:r>
              <a:rPr lang="ar-LB" sz="60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دقّوا جراس جراس</a:t>
            </a:r>
          </a:p>
          <a:p>
            <a:pPr algn="ctr" rtl="1"/>
            <a:r>
              <a:rPr lang="ar-LB" sz="60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العيد هيدا عيد يسوع</a:t>
            </a:r>
          </a:p>
          <a:p>
            <a:pPr algn="ctr" rtl="1"/>
            <a:r>
              <a:rPr lang="ar-LB" sz="60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إجا ليخلّص كل الناس</a:t>
            </a:r>
          </a:p>
          <a:p>
            <a:pPr algn="ctr" rtl="1"/>
            <a:r>
              <a:rPr lang="ar-LB" sz="60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ويمسح كل الدموع</a:t>
            </a:r>
          </a:p>
          <a:p>
            <a:pPr algn="ctr" rtl="1"/>
            <a:r>
              <a:rPr lang="ar-LB" sz="60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الزعل أو الحزن صار ممنوع</a:t>
            </a:r>
          </a:p>
        </p:txBody>
      </p:sp>
      <p:pic>
        <p:nvPicPr>
          <p:cNvPr id="13" name="Picture 2" descr="C:\Documents and Settings\Admin\Desktop\منرجع للأساس؟\الدرس الخامس- الملك\PPT\christmas-abc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0683874" y="5621584"/>
            <a:ext cx="1508126" cy="957016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9898846" y="6033023"/>
            <a:ext cx="87235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LB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المُلك</a:t>
            </a:r>
            <a:endParaRPr 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8" name="Picture 7" descr="C:\Documents and Settings\Admin\Desktop\Copy of christmas_logo_fin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329" y="5626953"/>
            <a:ext cx="860941" cy="8999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830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Desktop\PPt\1\christmas-carols-clip-art-E68RBW-clipa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2132" y="1951441"/>
            <a:ext cx="5403850" cy="3657600"/>
          </a:xfrm>
          <a:prstGeom prst="rect">
            <a:avLst/>
          </a:prstGeom>
          <a:noFill/>
        </p:spPr>
      </p:pic>
      <p:cxnSp>
        <p:nvCxnSpPr>
          <p:cNvPr id="10" name="Straight Connector 9"/>
          <p:cNvCxnSpPr/>
          <p:nvPr/>
        </p:nvCxnSpPr>
        <p:spPr>
          <a:xfrm flipV="1">
            <a:off x="1226372" y="6317427"/>
            <a:ext cx="812202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451875" y="901975"/>
            <a:ext cx="5235729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rtl="1"/>
            <a:r>
              <a:rPr lang="ar-LB" sz="6000" b="1" cap="none" spc="0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أنا بهيدا العيد</a:t>
            </a:r>
          </a:p>
          <a:p>
            <a:pPr algn="ctr" rtl="1"/>
            <a:r>
              <a:rPr lang="ar-LB" sz="6000" b="1" cap="none" spc="0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رح أعمل شي جديد</a:t>
            </a:r>
          </a:p>
          <a:p>
            <a:pPr algn="ctr" rtl="1"/>
            <a:r>
              <a:rPr lang="ar-LB" sz="6000" b="1" cap="none" spc="0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رح عيش متل يسوع</a:t>
            </a:r>
          </a:p>
          <a:p>
            <a:pPr algn="ctr" rtl="1"/>
            <a:r>
              <a:rPr lang="ar-LB" sz="6000" b="1" cap="none" spc="0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وغنّي هالنشيد</a:t>
            </a:r>
          </a:p>
        </p:txBody>
      </p:sp>
      <p:pic>
        <p:nvPicPr>
          <p:cNvPr id="13" name="Picture 2" descr="C:\Documents and Settings\Admin\Desktop\منرجع للأساس؟\الدرس الخامس- الملك\PPT\christmas-abc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0683874" y="5621584"/>
            <a:ext cx="1508126" cy="957016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9898846" y="6033023"/>
            <a:ext cx="87235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LB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المُلك</a:t>
            </a:r>
            <a:endParaRPr 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8" name="Picture 7" descr="C:\Documents and Settings\Admin\Desktop\Copy of christmas_logo_fin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329" y="5626953"/>
            <a:ext cx="860941" cy="8999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876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Desktop\PPt\1\christmas-carols-clip-art-E68RBW-clipa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2132" y="1951441"/>
            <a:ext cx="5403850" cy="3657600"/>
          </a:xfrm>
          <a:prstGeom prst="rect">
            <a:avLst/>
          </a:prstGeom>
          <a:noFill/>
        </p:spPr>
      </p:pic>
      <p:cxnSp>
        <p:nvCxnSpPr>
          <p:cNvPr id="10" name="Straight Connector 9"/>
          <p:cNvCxnSpPr/>
          <p:nvPr/>
        </p:nvCxnSpPr>
        <p:spPr>
          <a:xfrm flipV="1">
            <a:off x="1226372" y="6317427"/>
            <a:ext cx="812202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451875" y="901975"/>
            <a:ext cx="5219699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rtl="1"/>
            <a:r>
              <a:rPr lang="ar-LB" sz="6000" b="1" cap="none" spc="0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إجا يسوع عالأرض</a:t>
            </a:r>
          </a:p>
          <a:p>
            <a:pPr algn="ctr" rtl="1"/>
            <a:r>
              <a:rPr lang="ar-LB" sz="6000" b="1" cap="none" spc="0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من زمان بعيد</a:t>
            </a:r>
          </a:p>
          <a:p>
            <a:pPr algn="ctr" rtl="1"/>
            <a:r>
              <a:rPr lang="ar-LB" sz="6000" b="1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حتّى يشيل كل الحزن</a:t>
            </a:r>
            <a:endParaRPr lang="ar-LB" sz="6000" b="1" cap="none" spc="0" dirty="0" smtClean="0">
              <a:ln>
                <a:prstDash val="solid"/>
              </a:ln>
              <a:solidFill>
                <a:srgbClr val="C0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ctr" rtl="1"/>
            <a:r>
              <a:rPr lang="ar-LB" sz="6000" b="1" cap="none" spc="0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ويخلّي الفرحة تزيد</a:t>
            </a:r>
          </a:p>
        </p:txBody>
      </p:sp>
      <p:pic>
        <p:nvPicPr>
          <p:cNvPr id="13" name="Picture 2" descr="C:\Documents and Settings\Admin\Desktop\منرجع للأساس؟\الدرس الخامس- الملك\PPT\christmas-abc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0683874" y="5621584"/>
            <a:ext cx="1508126" cy="957016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9898846" y="6033023"/>
            <a:ext cx="87235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LB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المُلك</a:t>
            </a:r>
            <a:endParaRPr 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8" name="Picture 7" descr="C:\Documents and Settings\Admin\Desktop\Copy of christmas_logo_fin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329" y="5626953"/>
            <a:ext cx="860941" cy="8999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876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Desktop\PPt\1\christmas-carols-clip-art-E68RBW-clipa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2132" y="1951441"/>
            <a:ext cx="5403850" cy="3657600"/>
          </a:xfrm>
          <a:prstGeom prst="rect">
            <a:avLst/>
          </a:prstGeom>
          <a:noFill/>
        </p:spPr>
      </p:pic>
      <p:cxnSp>
        <p:nvCxnSpPr>
          <p:cNvPr id="10" name="Straight Connector 9"/>
          <p:cNvCxnSpPr/>
          <p:nvPr/>
        </p:nvCxnSpPr>
        <p:spPr>
          <a:xfrm flipV="1">
            <a:off x="1226372" y="6317427"/>
            <a:ext cx="812202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076456" y="912603"/>
            <a:ext cx="7217040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rtl="1"/>
            <a:r>
              <a:rPr lang="ar-LB" sz="60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دقّوا جراس جراس</a:t>
            </a:r>
          </a:p>
          <a:p>
            <a:pPr algn="ctr" rtl="1"/>
            <a:r>
              <a:rPr lang="ar-LB" sz="60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العيد هيدا عيد يسوع</a:t>
            </a:r>
          </a:p>
          <a:p>
            <a:pPr algn="ctr" rtl="1"/>
            <a:r>
              <a:rPr lang="ar-LB" sz="60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إجا ليخلّص كل الناس</a:t>
            </a:r>
          </a:p>
          <a:p>
            <a:pPr algn="ctr" rtl="1"/>
            <a:r>
              <a:rPr lang="ar-LB" sz="60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ويمسح كل الدموع</a:t>
            </a:r>
          </a:p>
          <a:p>
            <a:pPr algn="ctr" rtl="1"/>
            <a:r>
              <a:rPr lang="ar-LB" sz="60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الزعل أو الحزن صار ممنوع</a:t>
            </a:r>
          </a:p>
        </p:txBody>
      </p:sp>
      <p:pic>
        <p:nvPicPr>
          <p:cNvPr id="13" name="Picture 2" descr="C:\Documents and Settings\Admin\Desktop\منرجع للأساس؟\الدرس الخامس- الملك\PPT\christmas-abc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0683874" y="5621584"/>
            <a:ext cx="1508126" cy="957016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9898846" y="6033023"/>
            <a:ext cx="87235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LB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المُلك</a:t>
            </a:r>
            <a:endParaRPr 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8" name="Picture 7" descr="C:\Documents and Settings\Admin\Desktop\Copy of christmas_logo_fin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329" y="5626953"/>
            <a:ext cx="860941" cy="8999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5008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Desktop\choir-clipart-children-choral-clipar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0401" y="3465512"/>
            <a:ext cx="8101463" cy="339248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-101600" y="-152400"/>
            <a:ext cx="12395199" cy="38318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LB" sz="54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يلّا يلّا يا أولاد</a:t>
            </a:r>
          </a:p>
          <a:p>
            <a:pPr algn="ctr">
              <a:lnSpc>
                <a:spcPct val="150000"/>
              </a:lnSpc>
            </a:pPr>
            <a:r>
              <a:rPr lang="ar-LB" sz="5400" b="1" cap="none" spc="0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سمعوني بوضوح</a:t>
            </a:r>
          </a:p>
          <a:p>
            <a:pPr algn="ctr">
              <a:lnSpc>
                <a:spcPct val="150000"/>
              </a:lnSpc>
            </a:pPr>
            <a:r>
              <a:rPr lang="ar-LB" sz="54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(هيدا أحلى عيد بالكون لأنّو عيد يسوع)2</a:t>
            </a:r>
            <a:endParaRPr lang="en-US" sz="5400" b="1" cap="none" spc="0" dirty="0">
              <a:ln w="1905"/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3" descr="C:\Documents and Settings\Admin\Desktop\Copy of christmas_logo_fin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329" y="5626953"/>
            <a:ext cx="860941" cy="89999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Desktop\choir-clipart-children-choral-clipar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0401" y="3465512"/>
            <a:ext cx="8101463" cy="339248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-101600" y="-152400"/>
            <a:ext cx="12395199" cy="38318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LB" sz="54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إجو المجوس لعند يسوع</a:t>
            </a:r>
          </a:p>
          <a:p>
            <a:pPr algn="ctr">
              <a:lnSpc>
                <a:spcPct val="150000"/>
              </a:lnSpc>
            </a:pPr>
            <a:r>
              <a:rPr lang="ar-LB" sz="5400" b="1" cap="none" spc="0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من محل بعيد</a:t>
            </a:r>
          </a:p>
          <a:p>
            <a:pPr algn="ctr">
              <a:lnSpc>
                <a:spcPct val="150000"/>
              </a:lnSpc>
            </a:pPr>
            <a:r>
              <a:rPr lang="ar-LB" sz="54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لحتّى يقدموا هدايا     ويسجدوا بخشوع</a:t>
            </a:r>
            <a:endParaRPr lang="en-US" sz="5400" b="1" cap="none" spc="0" dirty="0">
              <a:ln w="1905"/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3" descr="C:\Documents and Settings\Admin\Desktop\Copy of christmas_logo_fin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329" y="5626953"/>
            <a:ext cx="860941" cy="89999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Desktop\choir-clipart-children-choral-clipar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0401" y="3465512"/>
            <a:ext cx="8101463" cy="339248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-101600" y="-152400"/>
            <a:ext cx="12395199" cy="38318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LB" sz="54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إجا ملايكة كتار كتير</a:t>
            </a:r>
          </a:p>
          <a:p>
            <a:pPr algn="ctr">
              <a:lnSpc>
                <a:spcPct val="150000"/>
              </a:lnSpc>
            </a:pPr>
            <a:r>
              <a:rPr lang="ar-LB" sz="5400" b="1" cap="none" spc="0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وظهروا للرعاة</a:t>
            </a:r>
          </a:p>
          <a:p>
            <a:pPr algn="ctr">
              <a:lnSpc>
                <a:spcPct val="150000"/>
              </a:lnSpc>
            </a:pPr>
            <a:r>
              <a:rPr lang="ar-LB" sz="54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المجد لله في الأعالي وعلى الأرض السلام</a:t>
            </a:r>
            <a:endParaRPr lang="en-US" sz="5400" b="1" cap="none" spc="0" dirty="0">
              <a:ln w="1905"/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3" descr="C:\Documents and Settings\Admin\Desktop\Copy of christmas_logo_fin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329" y="5626953"/>
            <a:ext cx="860941" cy="89999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Desktop\choir-clipart-children-choral-clipar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0401" y="3465512"/>
            <a:ext cx="8101463" cy="339248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-101600" y="-152400"/>
            <a:ext cx="12395199" cy="38318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LB" sz="54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يلا كلنا بصوت عالي</a:t>
            </a:r>
          </a:p>
          <a:p>
            <a:pPr algn="ctr">
              <a:lnSpc>
                <a:spcPct val="150000"/>
              </a:lnSpc>
            </a:pPr>
            <a:r>
              <a:rPr lang="ar-LB" sz="5400" b="1" cap="none" spc="0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منقلّو ليسوع</a:t>
            </a:r>
          </a:p>
          <a:p>
            <a:pPr algn="ctr">
              <a:lnSpc>
                <a:spcPct val="150000"/>
              </a:lnSpc>
            </a:pPr>
            <a:r>
              <a:rPr lang="ar-LB" sz="54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بدّي حبّك يا يسوع طول ما أنا موجود</a:t>
            </a:r>
            <a:endParaRPr lang="en-US" sz="5400" b="1" cap="none" spc="0" dirty="0">
              <a:ln w="1905"/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3" descr="C:\Documents and Settings\Admin\Desktop\Copy of christmas_logo_fin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329" y="5626953"/>
            <a:ext cx="860941" cy="89999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" y="-61196"/>
            <a:ext cx="12192000" cy="518952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331237" y="553504"/>
            <a:ext cx="3047629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r"/>
            <a:r>
              <a:rPr lang="ar-LB" sz="15000" dirty="0" smtClean="0">
                <a:ln>
                  <a:prstDash val="solid"/>
                </a:ln>
                <a:solidFill>
                  <a:schemeClr val="bg1"/>
                </a:solidFill>
                <a:latin typeface="Arial Regular" charset="0"/>
                <a:ea typeface="Arial Regular" charset="0"/>
                <a:cs typeface="Arial Regular" charset="0"/>
              </a:rPr>
              <a:t>قصّة</a:t>
            </a:r>
            <a:endParaRPr lang="ar-SA" sz="15000" dirty="0">
              <a:ln>
                <a:prstDash val="solid"/>
              </a:ln>
              <a:solidFill>
                <a:schemeClr val="bg1"/>
              </a:solidFill>
              <a:latin typeface="Arial Regular" charset="0"/>
              <a:ea typeface="Arial Regular" charset="0"/>
              <a:cs typeface="Arial Regular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1226372" y="6317427"/>
            <a:ext cx="812202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2" descr="C:\Documents and Settings\Admin\Desktop\منرجع للأساس؟\الدرس الخامس- الملك\PPT\christmas-abc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10683874" y="5621584"/>
            <a:ext cx="1508126" cy="957016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9898846" y="6033023"/>
            <a:ext cx="87235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LB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المُلك</a:t>
            </a:r>
            <a:endParaRPr 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2" name="Picture 2" descr="C:\Documents and Settings\Admin\Desktop\منرجع للأساس؟\الدرس الخامس- الملك\PPT\qTBAMebzc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871919" y="441762"/>
            <a:ext cx="4425293" cy="4904881"/>
          </a:xfrm>
          <a:prstGeom prst="rect">
            <a:avLst/>
          </a:prstGeom>
          <a:noFill/>
        </p:spPr>
      </p:pic>
      <p:pic>
        <p:nvPicPr>
          <p:cNvPr id="12" name="Picture 11" descr="C:\Documents and Settings\Admin\Desktop\Copy of christmas_logo_fin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329" y="5626953"/>
            <a:ext cx="860941" cy="8999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24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Documents and Settings\Admin\Desktop\star-of-bethlehem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3500" y="-858"/>
            <a:ext cx="9601200" cy="685885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22326" y="784447"/>
            <a:ext cx="3818674" cy="1015663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prstMaterial="matte">
              <a:bevelT w="127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r"/>
            <a:r>
              <a:rPr lang="ar-LB" sz="6000" dirty="0">
                <a:ln/>
                <a:solidFill>
                  <a:srgbClr val="E20000"/>
                </a:solidFill>
                <a:latin typeface="Arial Regular" charset="0"/>
                <a:ea typeface="Arial Regular" charset="0"/>
              </a:rPr>
              <a:t>الدرس </a:t>
            </a:r>
            <a:r>
              <a:rPr lang="ar-LB" sz="6000" dirty="0" smtClean="0">
                <a:ln/>
                <a:solidFill>
                  <a:srgbClr val="E20000"/>
                </a:solidFill>
                <a:latin typeface="Arial Regular" charset="0"/>
                <a:ea typeface="Arial Regular" charset="0"/>
              </a:rPr>
              <a:t>الخامس</a:t>
            </a:r>
            <a:endParaRPr lang="en-US" sz="6000" dirty="0">
              <a:ln/>
              <a:solidFill>
                <a:srgbClr val="E20000"/>
              </a:solidFill>
              <a:latin typeface="Arial Regular" charset="0"/>
              <a:ea typeface="Arial Regular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457200" y="1860177"/>
            <a:ext cx="12649200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r" rtl="1"/>
            <a:r>
              <a:rPr lang="ar-LB" sz="8800" dirty="0" smtClean="0"/>
              <a:t>يسوع ملكي سأقدم له كل ما عندي.</a:t>
            </a:r>
            <a:br>
              <a:rPr lang="ar-LB" sz="8800" dirty="0" smtClean="0"/>
            </a:br>
            <a:endParaRPr lang="en-US" sz="8800" dirty="0">
              <a:ln/>
              <a:latin typeface="Arial Regular" charset="0"/>
              <a:ea typeface="Arial Regular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226372" y="6113032"/>
            <a:ext cx="107146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 descr="C:\Documents and Settings\Admin\Desktop\Copy of christmas_logo_fin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429" y="5379303"/>
            <a:ext cx="860941" cy="8999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296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Documents and Settings\Admin\Desktop\0c08885014b394cc11292469138e6869.jpg"/>
          <p:cNvPicPr>
            <a:picLocks noChangeAspect="1" noChangeArrowheads="1"/>
          </p:cNvPicPr>
          <p:nvPr/>
        </p:nvPicPr>
        <p:blipFill>
          <a:blip r:embed="rId2"/>
          <a:srcRect r="2298" b="1391"/>
          <a:stretch>
            <a:fillRect/>
          </a:stretch>
        </p:blipFill>
        <p:spPr bwMode="auto">
          <a:xfrm>
            <a:off x="3767137" y="0"/>
            <a:ext cx="4799525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" y="-61196"/>
            <a:ext cx="12192000" cy="518952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06907" y="0"/>
            <a:ext cx="2531462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ar-LB" sz="15000" dirty="0" smtClean="0">
                <a:ln>
                  <a:prstDash val="solid"/>
                </a:ln>
                <a:solidFill>
                  <a:schemeClr val="bg1"/>
                </a:solidFill>
                <a:latin typeface="Arial Regular" charset="0"/>
                <a:ea typeface="Arial Regular" charset="0"/>
                <a:cs typeface="Arial Regular" charset="0"/>
              </a:rPr>
              <a:t>لعبة</a:t>
            </a:r>
            <a:endParaRPr lang="en-US" sz="15000" dirty="0">
              <a:ln>
                <a:prstDash val="solid"/>
              </a:ln>
              <a:solidFill>
                <a:schemeClr val="bg1"/>
              </a:solidFill>
              <a:latin typeface="Arial Regular" charset="0"/>
              <a:ea typeface="Arial Regular" charset="0"/>
              <a:cs typeface="Arial Regular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1226372" y="6317427"/>
            <a:ext cx="812202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6959992" y="1941706"/>
            <a:ext cx="496229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r"/>
            <a:r>
              <a:rPr lang="ar-LB" sz="6000" dirty="0" smtClean="0">
                <a:ln>
                  <a:prstDash val="solid"/>
                </a:ln>
                <a:solidFill>
                  <a:srgbClr val="FFFF00"/>
                </a:solidFill>
                <a:latin typeface="Arial Regular" charset="0"/>
                <a:ea typeface="Arial Regular" charset="0"/>
                <a:cs typeface="Arial Regular" charset="0"/>
              </a:rPr>
              <a:t>كشف كلمات الميلاد</a:t>
            </a:r>
            <a:endParaRPr lang="ar-SA" sz="6000" dirty="0">
              <a:ln>
                <a:prstDash val="solid"/>
              </a:ln>
              <a:solidFill>
                <a:srgbClr val="FFFF00"/>
              </a:solidFill>
              <a:latin typeface="Arial Regular" charset="0"/>
              <a:ea typeface="Arial Regular" charset="0"/>
              <a:cs typeface="Arial Regular" charset="0"/>
            </a:endParaRPr>
          </a:p>
        </p:txBody>
      </p:sp>
      <p:pic>
        <p:nvPicPr>
          <p:cNvPr id="10" name="Picture 2" descr="C:\Documents and Settings\Admin\Desktop\منرجع للأساس؟\الدرس الخامس- الملك\PPT\christmas-abc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10683874" y="5621584"/>
            <a:ext cx="1508126" cy="957016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9898846" y="6033023"/>
            <a:ext cx="87235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LB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المُلك</a:t>
            </a:r>
            <a:endParaRPr 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2050" name="Picture 2" descr="C:\Documents and Settings\Admin\Desktop\منرجع للأساس؟\الدرس الخامس- الملك\PPT\word-clipart-gS7NcE-clipart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0651" y="1257399"/>
            <a:ext cx="5784742" cy="3709780"/>
          </a:xfrm>
          <a:prstGeom prst="rect">
            <a:avLst/>
          </a:prstGeom>
          <a:noFill/>
        </p:spPr>
      </p:pic>
      <p:pic>
        <p:nvPicPr>
          <p:cNvPr id="16" name="Picture 15" descr="C:\Documents and Settings\Admin\Desktop\Copy of christmas_logo_fin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329" y="5626953"/>
            <a:ext cx="860941" cy="8999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9680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" y="-61196"/>
            <a:ext cx="12192000" cy="518952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406907" y="0"/>
            <a:ext cx="2531462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ar-LB" sz="15000" dirty="0" smtClean="0">
                <a:ln>
                  <a:prstDash val="solid"/>
                </a:ln>
                <a:solidFill>
                  <a:schemeClr val="bg1"/>
                </a:solidFill>
                <a:latin typeface="Arial Regular" charset="0"/>
                <a:ea typeface="Arial Regular" charset="0"/>
                <a:cs typeface="Arial Regular" charset="0"/>
              </a:rPr>
              <a:t>لعبة</a:t>
            </a:r>
            <a:endParaRPr lang="en-US" sz="15000" dirty="0">
              <a:ln>
                <a:prstDash val="solid"/>
              </a:ln>
              <a:solidFill>
                <a:schemeClr val="bg1"/>
              </a:solidFill>
              <a:latin typeface="Arial Regular" charset="0"/>
              <a:ea typeface="Arial Regular" charset="0"/>
              <a:cs typeface="Arial Regular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99221" y="2037240"/>
            <a:ext cx="572727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0" h="635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r"/>
            <a:r>
              <a:rPr lang="ar-LB" sz="7200" dirty="0" smtClean="0">
                <a:ln>
                  <a:noFill/>
                  <a:prstDash val="solid"/>
                </a:ln>
                <a:solidFill>
                  <a:srgbClr val="C00000"/>
                </a:solidFill>
                <a:latin typeface="Arial Regular" charset="0"/>
                <a:ea typeface="Arial Regular" charset="0"/>
                <a:cs typeface="Arial Regular" charset="0"/>
              </a:rPr>
              <a:t>جهز حالك بحالك</a:t>
            </a:r>
            <a:endParaRPr lang="en-US" sz="7200" dirty="0">
              <a:ln>
                <a:noFill/>
                <a:prstDash val="solid"/>
              </a:ln>
              <a:solidFill>
                <a:srgbClr val="C00000"/>
              </a:solidFill>
              <a:latin typeface="Arial Regular" charset="0"/>
              <a:ea typeface="Arial Regular" charset="0"/>
              <a:cs typeface="Arial Regular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1226372" y="6317427"/>
            <a:ext cx="812202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2" descr="C:\Documents and Settings\Admin\Desktop\منرجع للأساس؟\الدرس الخامس- الملك\PPT\christmas-abc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10683874" y="5621584"/>
            <a:ext cx="1508126" cy="957016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9898846" y="6033023"/>
            <a:ext cx="87235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LB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المُلك</a:t>
            </a:r>
            <a:endParaRPr 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3074" name="Picture 2" descr="C:\Documents and Settings\Admin\Desktop\منرجع للأساس؟\الدرس الخامس- الملك\PPT\man-in-suit-standing-clip-art-1384580218166618667short-man-in-suit-svg-it6Lo3-clipar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8971" y="514245"/>
            <a:ext cx="2915471" cy="4826927"/>
          </a:xfrm>
          <a:prstGeom prst="rect">
            <a:avLst/>
          </a:prstGeom>
          <a:noFill/>
        </p:spPr>
      </p:pic>
      <p:pic>
        <p:nvPicPr>
          <p:cNvPr id="16" name="Picture 15" descr="C:\Documents and Settings\Admin\Desktop\Copy of christmas_logo_fin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329" y="5626953"/>
            <a:ext cx="860941" cy="8999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4475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flipV="1">
            <a:off x="1226372" y="6317427"/>
            <a:ext cx="812202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074" name="Picture 2" descr="C:\Documents and Settings\Admin\Desktop\PPt\2\k65348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651" y="1822806"/>
            <a:ext cx="4258102" cy="3299568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6961400" y="757535"/>
            <a:ext cx="4408579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LB" sz="199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صلاة</a:t>
            </a:r>
            <a:endParaRPr lang="en-US" sz="199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Picture 2" descr="C:\Documents and Settings\Admin\Desktop\منرجع للأساس؟\الدرس الخامس- الملك\PPT\christmas-abc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10683874" y="5621584"/>
            <a:ext cx="1508126" cy="957016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9898846" y="6033023"/>
            <a:ext cx="87235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LB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المُلك</a:t>
            </a:r>
            <a:endParaRPr 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1" name="Picture 10" descr="C:\Documents and Settings\Admin\Desktop\Copy of christmas_logo_fina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329" y="5626953"/>
            <a:ext cx="860941" cy="8999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3399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31101" y="367554"/>
            <a:ext cx="5602496" cy="830997"/>
          </a:xfrm>
          <a:prstGeom prst="rect">
            <a:avLst/>
          </a:prstGeom>
          <a:noFill/>
        </p:spPr>
        <p:txBody>
          <a:bodyPr wrap="none" lIns="0" tIns="0" rIns="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19050" h="63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LB" sz="5400" kern="0" spc="350" dirty="0">
                <a:ln w="11430"/>
                <a:solidFill>
                  <a:schemeClr val="accent1">
                    <a:lumMod val="75000"/>
                  </a:schemeClr>
                </a:solidFill>
                <a:latin typeface="Arial Regular" charset="0"/>
                <a:ea typeface="Arial Regular" charset="0"/>
                <a:cs typeface="Arial Regular" charset="0"/>
              </a:rPr>
              <a:t>آية من الكتاب المقدس</a:t>
            </a:r>
            <a:endParaRPr lang="en-US" sz="5400" kern="0" spc="350" dirty="0">
              <a:ln w="11430"/>
              <a:solidFill>
                <a:schemeClr val="accent1">
                  <a:lumMod val="75000"/>
                </a:schemeClr>
              </a:solidFill>
              <a:latin typeface="Arial Regular" charset="0"/>
              <a:ea typeface="Arial Regular" charset="0"/>
              <a:cs typeface="Arial Regular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1226372" y="6317427"/>
            <a:ext cx="812202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098" name="Picture 2" descr="C:\Documents and Settings\Admin\Desktop\PPt\2\حفظ الآية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755827">
            <a:off x="3228492" y="1226334"/>
            <a:ext cx="5416141" cy="4833906"/>
          </a:xfrm>
          <a:prstGeom prst="rect">
            <a:avLst/>
          </a:prstGeom>
          <a:noFill/>
        </p:spPr>
      </p:pic>
      <p:pic>
        <p:nvPicPr>
          <p:cNvPr id="8" name="Picture 2" descr="C:\Documents and Settings\Admin\Desktop\منرجع للأساس؟\الدرس الخامس- الملك\PPT\christmas-abc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0683874" y="5621584"/>
            <a:ext cx="1508126" cy="957016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9898846" y="6033023"/>
            <a:ext cx="87235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LB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المُلك</a:t>
            </a:r>
            <a:endParaRPr 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2" name="Picture 11" descr="C:\Documents and Settings\Admin\Desktop\Copy of christmas_logo_fin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329" y="5626953"/>
            <a:ext cx="860941" cy="8999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0643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flipV="1">
            <a:off x="1226372" y="6317427"/>
            <a:ext cx="812202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122" name="Picture 2" descr="C:\Documents and Settings\Admin\Desktop\PPt\2\حفظ الآية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15096" y="2456597"/>
            <a:ext cx="4121487" cy="3678428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378372" y="817630"/>
            <a:ext cx="7805795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LB" sz="5400" b="1" dirty="0" smtClean="0">
                <a:solidFill>
                  <a:schemeClr val="accent1">
                    <a:lumMod val="75000"/>
                  </a:schemeClr>
                </a:solidFill>
              </a:rPr>
              <a:t>”لأَنَّهُ يُولَدُ لَنَا وَلَدٌ وَنُعْطَى ابْنًا، وَتَكُونُ الرِّيَاسَةُ عَلَى كَتِفِهِ، وَيُدْعَى اسْمُهُ عَجِيبًا، مُشِيرًا، إِلهًا قَدِيرًا، أَبًا أَبَدِيًّا، رَئِيسَ السَّلاَمِ.“</a:t>
            </a:r>
            <a:br>
              <a:rPr lang="ar-LB" sz="5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ar-LB" sz="5400" b="1" dirty="0" smtClean="0">
                <a:solidFill>
                  <a:schemeClr val="accent1">
                    <a:lumMod val="75000"/>
                  </a:schemeClr>
                </a:solidFill>
              </a:rPr>
              <a:t>اشعياء 6:9.</a:t>
            </a:r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" name="Picture 2" descr="C:\Documents and Settings\Admin\Desktop\منرجع للأساس؟\الدرس الخامس- الملك\PPT\christmas-abc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0683874" y="5621584"/>
            <a:ext cx="1508126" cy="957016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9898846" y="6033023"/>
            <a:ext cx="87235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LB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المُلك</a:t>
            </a:r>
            <a:endParaRPr 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3" name="Picture 12" descr="C:\Documents and Settings\Admin\Desktop\Copy of christmas_logo_fin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329" y="5626953"/>
            <a:ext cx="860941" cy="8999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8342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" y="-61196"/>
            <a:ext cx="12192000" cy="518952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584397" y="198662"/>
            <a:ext cx="4381328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r"/>
            <a:r>
              <a:rPr lang="ar-LB" sz="15000" dirty="0" smtClean="0">
                <a:ln>
                  <a:prstDash val="solid"/>
                </a:ln>
                <a:solidFill>
                  <a:schemeClr val="bg1"/>
                </a:solidFill>
                <a:latin typeface="Arial Regular" charset="0"/>
                <a:ea typeface="Arial Regular" charset="0"/>
                <a:cs typeface="Arial Regular" charset="0"/>
              </a:rPr>
              <a:t>الخدعة</a:t>
            </a:r>
            <a:endParaRPr lang="ar-SA" sz="15000" dirty="0">
              <a:ln>
                <a:prstDash val="solid"/>
              </a:ln>
              <a:solidFill>
                <a:schemeClr val="bg1"/>
              </a:solidFill>
              <a:latin typeface="Arial Regular" charset="0"/>
              <a:ea typeface="Arial Regular" charset="0"/>
              <a:cs typeface="Arial Regular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973639" y="2596798"/>
            <a:ext cx="496229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0" h="635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r"/>
            <a:r>
              <a:rPr lang="ar-LB" sz="8000" dirty="0" smtClean="0">
                <a:ln>
                  <a:noFill/>
                  <a:prstDash val="solid"/>
                </a:ln>
                <a:solidFill>
                  <a:srgbClr val="F5EA09"/>
                </a:solidFill>
                <a:latin typeface="Arial Regular" charset="0"/>
                <a:ea typeface="Arial Regular" charset="0"/>
                <a:cs typeface="Arial Regular" charset="0"/>
              </a:rPr>
              <a:t>هو الملك</a:t>
            </a:r>
            <a:endParaRPr lang="ar-SA" sz="8000" dirty="0">
              <a:ln>
                <a:noFill/>
                <a:prstDash val="solid"/>
              </a:ln>
              <a:solidFill>
                <a:srgbClr val="F5EA09"/>
              </a:solidFill>
              <a:latin typeface="Arial Regular" charset="0"/>
              <a:ea typeface="Arial Regular" charset="0"/>
              <a:cs typeface="Arial Regular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1226372" y="6317427"/>
            <a:ext cx="812202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Picture 2" descr="C:\Documents and Settings\Admin\Desktop\منرجع للأساس؟\الدرس الخامس- الملك\PPT\christmas-abc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10683874" y="5621584"/>
            <a:ext cx="1508126" cy="957016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9898846" y="6033023"/>
            <a:ext cx="87235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LB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المُلك</a:t>
            </a:r>
            <a:endParaRPr 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2" name="Picture 2" descr="C:\Documents and Settings\Admin\Desktop\منرجع للأساس؟\الدرس الخامس- الملك\PPT\crown-clip-art-crow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537182">
            <a:off x="1443397" y="1403003"/>
            <a:ext cx="4013405" cy="2785821"/>
          </a:xfrm>
          <a:prstGeom prst="rect">
            <a:avLst/>
          </a:prstGeom>
          <a:noFill/>
        </p:spPr>
      </p:pic>
      <p:pic>
        <p:nvPicPr>
          <p:cNvPr id="12" name="Picture 11" descr="C:\Documents and Settings\Admin\Desktop\Copy of christmas_logo_fin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329" y="5626953"/>
            <a:ext cx="860941" cy="8999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24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" y="-61196"/>
            <a:ext cx="12192000" cy="518952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76773" y="553504"/>
            <a:ext cx="6502100" cy="169277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r"/>
            <a:r>
              <a:rPr lang="ar-LB" sz="10400" dirty="0" smtClean="0">
                <a:ln>
                  <a:prstDash val="solid"/>
                </a:ln>
                <a:solidFill>
                  <a:schemeClr val="bg1"/>
                </a:solidFill>
                <a:latin typeface="Arial Regular" charset="0"/>
                <a:ea typeface="Arial Regular" charset="0"/>
                <a:cs typeface="Arial Regular" charset="0"/>
              </a:rPr>
              <a:t>الأشغال اليدويّة</a:t>
            </a:r>
            <a:endParaRPr lang="ar-SA" sz="10400" dirty="0">
              <a:ln>
                <a:prstDash val="solid"/>
              </a:ln>
              <a:solidFill>
                <a:schemeClr val="bg1"/>
              </a:solidFill>
              <a:latin typeface="Arial Regular" charset="0"/>
              <a:ea typeface="Arial Regular" charset="0"/>
              <a:cs typeface="Arial Regular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1226372" y="6317427"/>
            <a:ext cx="812202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2" descr="C:\Documents and Settings\Admin\Desktop\منرجع للأساس؟\الدرس الخامس- الملك\PPT\christmas-abc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10683874" y="5621584"/>
            <a:ext cx="1508126" cy="957016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9898846" y="6033023"/>
            <a:ext cx="87235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LB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المُلك</a:t>
            </a:r>
            <a:endParaRPr 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5122" name="Picture 2" descr="C:\Documents and Settings\Admin\Desktop\منرجع للأساس؟\الدرس الخامس- الملك\PPT\two-hearts-design-christmas-clipart-nativity-EJ2wDl-clipart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630618" y="157655"/>
            <a:ext cx="4351283" cy="5047487"/>
          </a:xfrm>
          <a:prstGeom prst="rect">
            <a:avLst/>
          </a:prstGeom>
          <a:noFill/>
        </p:spPr>
      </p:pic>
      <p:pic>
        <p:nvPicPr>
          <p:cNvPr id="15" name="Picture 14" descr="C:\Documents and Settings\Admin\Desktop\Copy of christmas_logo_fin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329" y="5626953"/>
            <a:ext cx="860941" cy="8999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24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" y="-61196"/>
            <a:ext cx="12192000" cy="5189522"/>
          </a:xfrm>
          <a:prstGeom prst="rect">
            <a:avLst/>
          </a:prstGeom>
          <a:solidFill>
            <a:srgbClr val="F056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077874" y="-30687"/>
            <a:ext cx="8178842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r"/>
            <a:r>
              <a:rPr lang="ar-LB" sz="15000" dirty="0">
                <a:ln>
                  <a:prstDash val="solid"/>
                </a:ln>
                <a:solidFill>
                  <a:schemeClr val="bg1"/>
                </a:solidFill>
                <a:latin typeface="Arial Regular" charset="0"/>
                <a:ea typeface="Arial Regular" charset="0"/>
                <a:cs typeface="Arial Regular" charset="0"/>
              </a:rPr>
              <a:t>وسيلة إيضاح</a:t>
            </a:r>
            <a:endParaRPr lang="en-US" sz="15000" dirty="0">
              <a:ln>
                <a:prstDash val="solid"/>
              </a:ln>
              <a:solidFill>
                <a:schemeClr val="bg1"/>
              </a:solidFill>
              <a:latin typeface="Arial Regular" charset="0"/>
              <a:ea typeface="Arial Regular" charset="0"/>
              <a:cs typeface="Arial Regular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1226372" y="6317427"/>
            <a:ext cx="812202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903139" y="1930434"/>
            <a:ext cx="591860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r"/>
            <a:r>
              <a:rPr lang="ar-LB" sz="9600" dirty="0" smtClean="0">
                <a:ln>
                  <a:prstDash val="solid"/>
                </a:ln>
                <a:solidFill>
                  <a:srgbClr val="92D050"/>
                </a:solidFill>
                <a:latin typeface="Arial Regular" charset="0"/>
                <a:ea typeface="Arial Regular" charset="0"/>
                <a:cs typeface="Arial Regular" charset="0"/>
              </a:rPr>
              <a:t>الكل له بالكامل</a:t>
            </a:r>
            <a:endParaRPr lang="en-US" sz="9600" dirty="0">
              <a:ln>
                <a:prstDash val="solid"/>
              </a:ln>
              <a:solidFill>
                <a:srgbClr val="92D050"/>
              </a:solidFill>
              <a:latin typeface="Arial Regular" charset="0"/>
              <a:ea typeface="Arial Regular" charset="0"/>
              <a:cs typeface="Arial Regular" charset="0"/>
            </a:endParaRPr>
          </a:p>
        </p:txBody>
      </p:sp>
      <p:pic>
        <p:nvPicPr>
          <p:cNvPr id="12" name="Picture 2" descr="C:\Documents and Settings\Admin\Desktop\منرجع للأساس؟\الدرس الخامس- الملك\PPT\christmas-abc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10683874" y="5621584"/>
            <a:ext cx="1508126" cy="957016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9898846" y="6033023"/>
            <a:ext cx="87235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LB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المُلك</a:t>
            </a:r>
            <a:endParaRPr 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6146" name="Picture 2" descr="C:\Documents and Settings\Admin\Desktop\منرجع للأساس؟\الدرس الخامس- الملك\PPT\doughnut1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263003">
            <a:off x="-220717" y="1549582"/>
            <a:ext cx="5299075" cy="3699021"/>
          </a:xfrm>
          <a:prstGeom prst="rect">
            <a:avLst/>
          </a:prstGeom>
          <a:noFill/>
        </p:spPr>
      </p:pic>
      <p:pic>
        <p:nvPicPr>
          <p:cNvPr id="16" name="Picture 15" descr="C:\Documents and Settings\Admin\Desktop\Copy of christmas_logo_fin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329" y="5626953"/>
            <a:ext cx="860941" cy="8999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22252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-61196"/>
            <a:ext cx="12192000" cy="518952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92901" y="645304"/>
            <a:ext cx="557556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ar-LB" sz="15000" dirty="0" smtClean="0">
                <a:ln>
                  <a:prstDash val="solid"/>
                </a:ln>
                <a:solidFill>
                  <a:schemeClr val="bg1"/>
                </a:solidFill>
                <a:latin typeface="Arial Regular" charset="0"/>
                <a:ea typeface="Arial Regular" charset="0"/>
                <a:cs typeface="Arial Regular" charset="0"/>
              </a:rPr>
              <a:t>المراجعة</a:t>
            </a:r>
            <a:endParaRPr lang="en-US" sz="15000" dirty="0">
              <a:ln>
                <a:prstDash val="solid"/>
              </a:ln>
              <a:solidFill>
                <a:schemeClr val="bg1"/>
              </a:solidFill>
              <a:latin typeface="Arial Regular" charset="0"/>
              <a:ea typeface="Arial Regular" charset="0"/>
              <a:cs typeface="Arial Regular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1226372" y="6317427"/>
            <a:ext cx="812202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074" name="Picture 2" descr="C:\Documents and Settings\Admin\Desktop\PPt\1\Christmas_tree_decorations_large_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0"/>
            <a:ext cx="4381500" cy="4762500"/>
          </a:xfrm>
          <a:prstGeom prst="rect">
            <a:avLst/>
          </a:prstGeom>
          <a:noFill/>
        </p:spPr>
      </p:pic>
      <p:pic>
        <p:nvPicPr>
          <p:cNvPr id="13" name="Picture 2" descr="C:\Documents and Settings\Admin\Desktop\منرجع للأساس؟\الدرس الخامس- الملك\PPT\christmas-abc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0683874" y="5621584"/>
            <a:ext cx="1508126" cy="957016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9898846" y="6033023"/>
            <a:ext cx="87235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LB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المُلك</a:t>
            </a:r>
            <a:endParaRPr 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0" name="Picture 9" descr="C:\Documents and Settings\Admin\Desktop\Copy of christmas_logo_fin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329" y="5626953"/>
            <a:ext cx="860941" cy="8999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70942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" y="-61196"/>
            <a:ext cx="12192000" cy="518952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32285" y="459513"/>
            <a:ext cx="5947527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LB" sz="96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المُلك</a:t>
            </a:r>
          </a:p>
          <a:p>
            <a:pPr algn="r"/>
            <a:endParaRPr lang="ar-LB" sz="4800" b="1" spc="150" dirty="0" smtClean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r"/>
            <a:r>
              <a:rPr lang="ar-LB" sz="48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             </a:t>
            </a:r>
            <a:r>
              <a:rPr lang="ar-LB" sz="4800" b="1" dirty="0" smtClean="0">
                <a:solidFill>
                  <a:schemeClr val="bg1"/>
                </a:solidFill>
              </a:rPr>
              <a:t>متّى </a:t>
            </a:r>
            <a:r>
              <a:rPr lang="ar-LB" sz="4800" b="1" dirty="0">
                <a:solidFill>
                  <a:schemeClr val="bg1"/>
                </a:solidFill>
              </a:rPr>
              <a:t>۲: ۱-۱۲</a:t>
            </a:r>
            <a:endParaRPr lang="en-US" sz="7200" b="1" spc="150" dirty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Admin\Desktop\منرجع للأساس؟\الدرس الخامس- الملك\PPT\christmas-abc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130924" y="1441381"/>
            <a:ext cx="5603875" cy="3556069"/>
          </a:xfrm>
          <a:prstGeom prst="rect">
            <a:avLst/>
          </a:prstGeom>
          <a:noFill/>
        </p:spPr>
      </p:pic>
      <p:cxnSp>
        <p:nvCxnSpPr>
          <p:cNvPr id="10" name="Straight Connector 9"/>
          <p:cNvCxnSpPr/>
          <p:nvPr/>
        </p:nvCxnSpPr>
        <p:spPr>
          <a:xfrm>
            <a:off x="1226372" y="6113032"/>
            <a:ext cx="107146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Picture 13" descr="C:\Documents and Settings\Admin\Desktop\Copy of christmas_logo_fin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429" y="5379303"/>
            <a:ext cx="860941" cy="8999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24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Admin\Desktop\Copy of christmas_logo_fina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36629" y="75311"/>
            <a:ext cx="6488371" cy="67826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4168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" y="-61196"/>
            <a:ext cx="12192000" cy="518952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025217" y="198662"/>
            <a:ext cx="3940501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r"/>
            <a:r>
              <a:rPr lang="ar-SA" sz="15000" dirty="0">
                <a:ln>
                  <a:prstDash val="solid"/>
                </a:ln>
                <a:solidFill>
                  <a:schemeClr val="bg1"/>
                </a:solidFill>
                <a:latin typeface="Arial Regular" charset="0"/>
                <a:ea typeface="Arial Regular" charset="0"/>
                <a:cs typeface="Arial Regular" charset="0"/>
              </a:rPr>
              <a:t>تمثيليّة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229709" y="2520559"/>
            <a:ext cx="496229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0" h="635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ar-LB" sz="7200" dirty="0" smtClean="0">
                <a:ln>
                  <a:noFill/>
                  <a:prstDash val="solid"/>
                </a:ln>
                <a:solidFill>
                  <a:srgbClr val="00B0F0"/>
                </a:solidFill>
                <a:latin typeface="Arial Regular" charset="0"/>
                <a:ea typeface="Arial Regular" charset="0"/>
                <a:cs typeface="Arial Regular" charset="0"/>
              </a:rPr>
              <a:t>نغنّي للملك</a:t>
            </a:r>
            <a:endParaRPr lang="ar-SA" sz="7200" dirty="0">
              <a:ln>
                <a:noFill/>
                <a:prstDash val="solid"/>
              </a:ln>
              <a:solidFill>
                <a:srgbClr val="00B0F0"/>
              </a:solidFill>
              <a:latin typeface="Arial Regular" charset="0"/>
              <a:ea typeface="Arial Regular" charset="0"/>
              <a:cs typeface="Arial Regular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2800" b="100000" l="3391" r="100000">
                        <a14:foregroundMark x1="21723" y1="33421" x2="21723" y2="33421"/>
                        <a14:foregroundMark x1="64436" y1="51444" x2="64436" y2="51444"/>
                        <a14:foregroundMark x1="9624" y1="27122" x2="9624" y2="27122"/>
                        <a14:foregroundMark x1="9624" y1="27122" x2="9624" y2="27122"/>
                        <a14:foregroundMark x1="9258" y1="30534" x2="9258" y2="30534"/>
                        <a14:foregroundMark x1="4216" y1="33421" x2="4216" y2="33421"/>
                        <a14:foregroundMark x1="61778" y1="3675" x2="61778" y2="36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229" y="1441244"/>
            <a:ext cx="4537945" cy="4755188"/>
          </a:xfrm>
        </p:spPr>
      </p:pic>
      <p:cxnSp>
        <p:nvCxnSpPr>
          <p:cNvPr id="11" name="Straight Connector 10"/>
          <p:cNvCxnSpPr/>
          <p:nvPr/>
        </p:nvCxnSpPr>
        <p:spPr>
          <a:xfrm flipV="1">
            <a:off x="1226372" y="6317427"/>
            <a:ext cx="812202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Picture 2" descr="C:\Documents and Settings\Admin\Desktop\منرجع للأساس؟\الدرس الخامس- الملك\PPT\christmas-abc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0683874" y="5621584"/>
            <a:ext cx="1508126" cy="957016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9898846" y="6033023"/>
            <a:ext cx="87235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LB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المُلك</a:t>
            </a:r>
            <a:endParaRPr 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2" name="Picture 11" descr="C:\Documents and Settings\Admin\Desktop\Copy of christmas_logo_fin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329" y="5626953"/>
            <a:ext cx="860941" cy="8999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24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Desktop\PPt\1\christmas-carols-clip-art-E68RBW-clipa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2132" y="1951441"/>
            <a:ext cx="5403850" cy="3657600"/>
          </a:xfrm>
          <a:prstGeom prst="rect">
            <a:avLst/>
          </a:prstGeom>
          <a:noFill/>
        </p:spPr>
      </p:pic>
      <p:cxnSp>
        <p:nvCxnSpPr>
          <p:cNvPr id="10" name="Straight Connector 9"/>
          <p:cNvCxnSpPr/>
          <p:nvPr/>
        </p:nvCxnSpPr>
        <p:spPr>
          <a:xfrm flipV="1">
            <a:off x="1226372" y="6317427"/>
            <a:ext cx="812202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451875" y="901975"/>
            <a:ext cx="4913525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rtl="1"/>
            <a:r>
              <a:rPr lang="ar-LB" sz="6000" b="1" cap="none" spc="0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إجا عيد الميلاد</a:t>
            </a:r>
          </a:p>
          <a:p>
            <a:pPr algn="ctr" rtl="1"/>
            <a:r>
              <a:rPr lang="ar-LB" sz="6000" b="1" cap="none" spc="0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رح تفرح كل البلاد </a:t>
            </a:r>
          </a:p>
          <a:p>
            <a:pPr algn="ctr" rtl="1"/>
            <a:r>
              <a:rPr lang="ar-LB" sz="6000" b="1" cap="none" spc="0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يسوع من السما</a:t>
            </a:r>
          </a:p>
          <a:p>
            <a:pPr algn="ctr" rtl="1"/>
            <a:r>
              <a:rPr lang="ar-LB" sz="6000" b="1" cap="none" spc="0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إجا لكل الولاد</a:t>
            </a:r>
          </a:p>
        </p:txBody>
      </p:sp>
      <p:pic>
        <p:nvPicPr>
          <p:cNvPr id="13" name="Picture 2" descr="C:\Documents and Settings\Admin\Desktop\منرجع للأساس؟\الدرس الخامس- الملك\PPT\christmas-abc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0683874" y="5621584"/>
            <a:ext cx="1508126" cy="957016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9898846" y="6033023"/>
            <a:ext cx="87235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LB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المُلك</a:t>
            </a:r>
            <a:endParaRPr 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8" name="Picture 7" descr="C:\Documents and Settings\Admin\Desktop\Copy of christmas_logo_fin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329" y="5626953"/>
            <a:ext cx="860941" cy="8999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876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Desktop\PPt\1\christmas-carols-clip-art-E68RBW-clipa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2132" y="1951441"/>
            <a:ext cx="5403850" cy="3657600"/>
          </a:xfrm>
          <a:prstGeom prst="rect">
            <a:avLst/>
          </a:prstGeom>
          <a:noFill/>
        </p:spPr>
      </p:pic>
      <p:cxnSp>
        <p:nvCxnSpPr>
          <p:cNvPr id="10" name="Straight Connector 9"/>
          <p:cNvCxnSpPr/>
          <p:nvPr/>
        </p:nvCxnSpPr>
        <p:spPr>
          <a:xfrm flipV="1">
            <a:off x="1226372" y="6317427"/>
            <a:ext cx="812202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451875" y="901975"/>
            <a:ext cx="5238935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rtl="1"/>
            <a:r>
              <a:rPr lang="ar-LB" sz="6000" b="1" cap="none" spc="0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نحنا مبسوطين</a:t>
            </a:r>
          </a:p>
          <a:p>
            <a:pPr algn="ctr" rtl="1"/>
            <a:r>
              <a:rPr lang="ar-LB" sz="6000" b="1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ودايماً فرحانين</a:t>
            </a:r>
            <a:endParaRPr lang="ar-LB" sz="6000" b="1" cap="none" spc="0" dirty="0" smtClean="0">
              <a:ln>
                <a:prstDash val="solid"/>
              </a:ln>
              <a:solidFill>
                <a:srgbClr val="C0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ctr" rtl="1"/>
            <a:r>
              <a:rPr lang="ar-LB" sz="6000" b="1" cap="none" spc="0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منعيّد عيدك يا يسوع</a:t>
            </a:r>
          </a:p>
          <a:p>
            <a:pPr algn="ctr" rtl="1"/>
            <a:r>
              <a:rPr lang="ar-LB" sz="6000" b="1" cap="none" spc="0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وحبّك متذكرين</a:t>
            </a:r>
          </a:p>
        </p:txBody>
      </p:sp>
      <p:pic>
        <p:nvPicPr>
          <p:cNvPr id="13" name="Picture 2" descr="C:\Documents and Settings\Admin\Desktop\منرجع للأساس؟\الدرس الخامس- الملك\PPT\christmas-abc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0683874" y="5621584"/>
            <a:ext cx="1508126" cy="957016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9898846" y="6033023"/>
            <a:ext cx="87235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LB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المُلك</a:t>
            </a:r>
            <a:endParaRPr 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8" name="Picture 7" descr="C:\Documents and Settings\Admin\Desktop\Copy of christmas_logo_fin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329" y="5626953"/>
            <a:ext cx="860941" cy="8999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876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Desktop\PPt\1\christmas-carols-clip-art-E68RBW-clipa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2132" y="1951441"/>
            <a:ext cx="5403850" cy="3657600"/>
          </a:xfrm>
          <a:prstGeom prst="rect">
            <a:avLst/>
          </a:prstGeom>
          <a:noFill/>
        </p:spPr>
      </p:pic>
      <p:cxnSp>
        <p:nvCxnSpPr>
          <p:cNvPr id="10" name="Straight Connector 9"/>
          <p:cNvCxnSpPr/>
          <p:nvPr/>
        </p:nvCxnSpPr>
        <p:spPr>
          <a:xfrm flipV="1">
            <a:off x="1226372" y="6317427"/>
            <a:ext cx="812202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076456" y="912603"/>
            <a:ext cx="7217040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rtl="1"/>
            <a:r>
              <a:rPr lang="ar-LB" sz="60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دقّوا جراس جراس</a:t>
            </a:r>
          </a:p>
          <a:p>
            <a:pPr algn="ctr" rtl="1"/>
            <a:r>
              <a:rPr lang="ar-LB" sz="60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العيد هيدا عيد يسوع</a:t>
            </a:r>
          </a:p>
          <a:p>
            <a:pPr algn="ctr" rtl="1"/>
            <a:r>
              <a:rPr lang="ar-LB" sz="60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إجا ليخلّص كل الناس</a:t>
            </a:r>
          </a:p>
          <a:p>
            <a:pPr algn="ctr" rtl="1"/>
            <a:r>
              <a:rPr lang="ar-LB" sz="60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ويمسح كل الدموع</a:t>
            </a:r>
          </a:p>
          <a:p>
            <a:pPr algn="ctr" rtl="1"/>
            <a:r>
              <a:rPr lang="ar-LB" sz="60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الزعل أو الحزن صار ممنوع</a:t>
            </a:r>
          </a:p>
        </p:txBody>
      </p:sp>
      <p:pic>
        <p:nvPicPr>
          <p:cNvPr id="13" name="Picture 2" descr="C:\Documents and Settings\Admin\Desktop\منرجع للأساس؟\الدرس الخامس- الملك\PPT\christmas-abc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0683874" y="5621584"/>
            <a:ext cx="1508126" cy="957016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9898846" y="6033023"/>
            <a:ext cx="87235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LB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المُلك</a:t>
            </a:r>
            <a:endParaRPr 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8" name="Picture 7" descr="C:\Documents and Settings\Admin\Desktop\Copy of christmas_logo_fin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329" y="5626953"/>
            <a:ext cx="860941" cy="8999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1851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Desktop\PPt\1\christmas-carols-clip-art-E68RBW-clipa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2132" y="1951441"/>
            <a:ext cx="5403850" cy="3657600"/>
          </a:xfrm>
          <a:prstGeom prst="rect">
            <a:avLst/>
          </a:prstGeom>
          <a:noFill/>
        </p:spPr>
      </p:pic>
      <p:cxnSp>
        <p:nvCxnSpPr>
          <p:cNvPr id="10" name="Straight Connector 9"/>
          <p:cNvCxnSpPr/>
          <p:nvPr/>
        </p:nvCxnSpPr>
        <p:spPr>
          <a:xfrm flipV="1">
            <a:off x="1226372" y="6317427"/>
            <a:ext cx="812202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451875" y="901975"/>
            <a:ext cx="4600940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rtl="1"/>
            <a:r>
              <a:rPr lang="ar-LB" sz="6000" b="1" cap="none" spc="0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أنا بهيدا العيد</a:t>
            </a:r>
          </a:p>
          <a:p>
            <a:pPr algn="ctr" rtl="1"/>
            <a:r>
              <a:rPr lang="ar-LB" sz="6000" b="1" cap="none" spc="0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قلبي صار جديد</a:t>
            </a:r>
          </a:p>
          <a:p>
            <a:pPr algn="ctr" rtl="1"/>
            <a:r>
              <a:rPr lang="ar-LB" sz="6000" b="1" cap="none" spc="0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رح خبّر كل النّاس</a:t>
            </a:r>
          </a:p>
          <a:p>
            <a:pPr algn="ctr" rtl="1"/>
            <a:r>
              <a:rPr lang="ar-LB" sz="6000" b="1" cap="none" spc="0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هالخبر السعيد</a:t>
            </a:r>
          </a:p>
        </p:txBody>
      </p:sp>
      <p:pic>
        <p:nvPicPr>
          <p:cNvPr id="13" name="Picture 2" descr="C:\Documents and Settings\Admin\Desktop\منرجع للأساس؟\الدرس الخامس- الملك\PPT\christmas-abc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0683874" y="5621584"/>
            <a:ext cx="1508126" cy="957016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9898846" y="6033023"/>
            <a:ext cx="87235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LB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المُلك</a:t>
            </a:r>
            <a:endParaRPr 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8" name="Picture 7" descr="C:\Documents and Settings\Admin\Desktop\Copy of christmas_logo_fin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329" y="5626953"/>
            <a:ext cx="860941" cy="8999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876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Desktop\PPt\1\christmas-carols-clip-art-E68RBW-clipa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2132" y="1951441"/>
            <a:ext cx="5403850" cy="3657600"/>
          </a:xfrm>
          <a:prstGeom prst="rect">
            <a:avLst/>
          </a:prstGeom>
          <a:noFill/>
        </p:spPr>
      </p:pic>
      <p:cxnSp>
        <p:nvCxnSpPr>
          <p:cNvPr id="10" name="Straight Connector 9"/>
          <p:cNvCxnSpPr/>
          <p:nvPr/>
        </p:nvCxnSpPr>
        <p:spPr>
          <a:xfrm flipV="1">
            <a:off x="1226372" y="6317427"/>
            <a:ext cx="812202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451875" y="901975"/>
            <a:ext cx="4913525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rtl="1"/>
            <a:r>
              <a:rPr lang="ar-LB" sz="6000" b="1" cap="none" spc="0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إجا يسوع عالأرض</a:t>
            </a:r>
          </a:p>
          <a:p>
            <a:pPr algn="ctr" rtl="1"/>
            <a:r>
              <a:rPr lang="ar-LB" sz="6000" b="1" cap="none" spc="0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من زمان بعيد</a:t>
            </a:r>
          </a:p>
          <a:p>
            <a:pPr algn="ctr" rtl="1"/>
            <a:r>
              <a:rPr lang="ar-LB" sz="6000" b="1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حتّى يخلصك ....</a:t>
            </a:r>
            <a:endParaRPr lang="ar-LB" sz="6000" b="1" cap="none" spc="0" dirty="0" smtClean="0">
              <a:ln>
                <a:prstDash val="solid"/>
              </a:ln>
              <a:solidFill>
                <a:srgbClr val="C0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ctr" rtl="1"/>
            <a:r>
              <a:rPr lang="ar-LB" sz="6000" b="1" cap="none" spc="0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وتصير إنسان جديد</a:t>
            </a:r>
          </a:p>
        </p:txBody>
      </p:sp>
      <p:pic>
        <p:nvPicPr>
          <p:cNvPr id="13" name="Picture 2" descr="C:\Documents and Settings\Admin\Desktop\منرجع للأساس؟\الدرس الخامس- الملك\PPT\christmas-abc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0683874" y="5621584"/>
            <a:ext cx="1508126" cy="957016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9898846" y="6033023"/>
            <a:ext cx="87235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LB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المُلك</a:t>
            </a:r>
            <a:endParaRPr 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8" name="Picture 7" descr="C:\Documents and Settings\Admin\Desktop\Copy of christmas_logo_fin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329" y="5626953"/>
            <a:ext cx="860941" cy="8999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876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3093</TotalTime>
  <Words>279</Words>
  <Application>Microsoft Office PowerPoint</Application>
  <PresentationFormat>Widescreen</PresentationFormat>
  <Paragraphs>95</Paragraphs>
  <Slides>30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Arial Regular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New Heights</cp:lastModifiedBy>
  <cp:revision>70</cp:revision>
  <cp:lastPrinted>2016-06-06T21:00:25Z</cp:lastPrinted>
  <dcterms:created xsi:type="dcterms:W3CDTF">2016-05-04T10:39:22Z</dcterms:created>
  <dcterms:modified xsi:type="dcterms:W3CDTF">2017-02-20T10:13:56Z</dcterms:modified>
</cp:coreProperties>
</file>